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5187-744E-411D-9909-FCD4DAE7C4E9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69D-45ED-491B-B8AD-60AF83FF13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2019-10-14T09:02:46Z</dcterms:created>
  <dcterms:modified xsi:type="dcterms:W3CDTF">2019-10-14T09:06:34Z</dcterms:modified>
</cp:coreProperties>
</file>